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E95E-F7EA-4F7A-B2B6-76F7D2DB37DA}" type="datetimeFigureOut">
              <a:rPr lang="fr-FR" smtClean="0"/>
              <a:pPr/>
              <a:t>24/11/11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17C1D-3B64-4C62-B8D6-14C85C8A0E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575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827584" y="2348880"/>
            <a:ext cx="7560840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Crise Financière Internationale et Emploi en Afrique: </a:t>
            </a:r>
          </a:p>
          <a:p>
            <a:pPr algn="ctr"/>
            <a:r>
              <a:rPr lang="fr-FR" sz="2400" b="1" dirty="0" smtClean="0"/>
              <a:t>La Macroéconomie Mondiale</a:t>
            </a:r>
            <a:endParaRPr lang="fr-FR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539552" y="5517232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Second </a:t>
            </a:r>
            <a:r>
              <a:rPr lang="fr-FR" dirty="0" err="1" smtClean="0"/>
              <a:t>Congress</a:t>
            </a:r>
            <a:r>
              <a:rPr lang="fr-FR" dirty="0" smtClean="0"/>
              <a:t> Of </a:t>
            </a:r>
            <a:r>
              <a:rPr lang="fr-FR" dirty="0" err="1" smtClean="0"/>
              <a:t>African</a:t>
            </a:r>
            <a:r>
              <a:rPr lang="fr-FR" dirty="0" smtClean="0"/>
              <a:t> </a:t>
            </a:r>
            <a:r>
              <a:rPr lang="fr-FR" dirty="0" err="1" smtClean="0"/>
              <a:t>Economists</a:t>
            </a:r>
            <a:endParaRPr lang="fr-FR" dirty="0" smtClean="0"/>
          </a:p>
          <a:p>
            <a:r>
              <a:rPr lang="fr-FR" dirty="0" smtClean="0"/>
              <a:t>Abidjan, Côte d’Ivoire</a:t>
            </a:r>
          </a:p>
          <a:p>
            <a:r>
              <a:rPr lang="fr-FR" dirty="0" err="1" smtClean="0"/>
              <a:t>November</a:t>
            </a:r>
            <a:r>
              <a:rPr lang="fr-FR" dirty="0" smtClean="0"/>
              <a:t> 24-26, 2011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788024" y="5445225"/>
            <a:ext cx="4104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Prof.  Désiré </a:t>
            </a:r>
            <a:r>
              <a:rPr lang="fr-FR" dirty="0" err="1" smtClean="0"/>
              <a:t>Mandilou</a:t>
            </a:r>
            <a:endParaRPr lang="fr-FR" dirty="0" smtClean="0"/>
          </a:p>
          <a:p>
            <a:r>
              <a:rPr lang="fr-FR" dirty="0" smtClean="0"/>
              <a:t>Université des Sciences &amp; Techniques de Lille 1 – France </a:t>
            </a:r>
          </a:p>
          <a:p>
            <a:r>
              <a:rPr lang="fr-FR" dirty="0" smtClean="0"/>
              <a:t>Email: mandild@yahoo.com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156176" y="332656"/>
            <a:ext cx="259228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Longhi </a:t>
            </a:r>
            <a:r>
              <a:rPr lang="fr-FR" dirty="0" err="1" smtClean="0"/>
              <a:t>Advisory</a:t>
            </a:r>
            <a:r>
              <a:rPr lang="fr-FR" dirty="0" smtClean="0"/>
              <a:t> </a:t>
            </a:r>
            <a:r>
              <a:rPr lang="fr-FR" dirty="0" err="1" smtClean="0"/>
              <a:t>Partners</a:t>
            </a:r>
            <a:endParaRPr lang="fr-FR" dirty="0" smtClean="0"/>
          </a:p>
          <a:p>
            <a:r>
              <a:rPr lang="fr-FR" dirty="0" smtClean="0"/>
              <a:t>Lille</a:t>
            </a:r>
          </a:p>
          <a:p>
            <a:r>
              <a:rPr lang="fr-FR" dirty="0" smtClean="0"/>
              <a:t>France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115616" y="4077072"/>
            <a:ext cx="669674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Global </a:t>
            </a:r>
            <a:r>
              <a:rPr lang="fr-FR" b="1" dirty="0" err="1" smtClean="0"/>
              <a:t>Macroeconomics</a:t>
            </a:r>
            <a:r>
              <a:rPr lang="fr-FR" b="1" dirty="0" smtClean="0"/>
              <a:t> and </a:t>
            </a:r>
            <a:r>
              <a:rPr lang="fr-FR" b="1" dirty="0" err="1" smtClean="0"/>
              <a:t>Empoyment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732240" y="1340768"/>
            <a:ext cx="1800200" cy="92333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/>
              <a:t>CPE</a:t>
            </a:r>
            <a:endParaRPr lang="fr-FR" sz="5400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1340768"/>
            <a:ext cx="1800200" cy="92333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/>
              <a:t>ACL</a:t>
            </a:r>
            <a:endParaRPr lang="fr-FR" sz="5400" dirty="0"/>
          </a:p>
        </p:txBody>
      </p:sp>
      <p:sp>
        <p:nvSpPr>
          <p:cNvPr id="5" name="ZoneTexte 4"/>
          <p:cNvSpPr txBox="1"/>
          <p:nvPr/>
        </p:nvSpPr>
        <p:spPr>
          <a:xfrm>
            <a:off x="3491880" y="1340768"/>
            <a:ext cx="1800200" cy="92333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/>
              <a:t>ACR</a:t>
            </a:r>
            <a:endParaRPr lang="fr-FR" sz="5400" dirty="0"/>
          </a:p>
        </p:txBody>
      </p:sp>
      <p:sp>
        <p:nvSpPr>
          <p:cNvPr id="9" name="Flèche courbée vers le bas 8"/>
          <p:cNvSpPr/>
          <p:nvPr/>
        </p:nvSpPr>
        <p:spPr>
          <a:xfrm>
            <a:off x="1187624" y="404664"/>
            <a:ext cx="2952328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 courbée vers le haut 9"/>
          <p:cNvSpPr/>
          <p:nvPr/>
        </p:nvSpPr>
        <p:spPr>
          <a:xfrm>
            <a:off x="4283968" y="2780928"/>
            <a:ext cx="2664296" cy="7200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475656" y="836712"/>
            <a:ext cx="20882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RNB, $, €, Afrique ?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39552" y="4509120"/>
            <a:ext cx="1944216" cy="13234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000" dirty="0" smtClean="0"/>
              <a:t>6</a:t>
            </a:r>
            <a:endParaRPr lang="fr-FR" sz="8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516216" y="4509120"/>
            <a:ext cx="1944216" cy="13234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000" dirty="0" smtClean="0"/>
              <a:t>1</a:t>
            </a:r>
            <a:endParaRPr lang="fr-FR" sz="8000" dirty="0"/>
          </a:p>
        </p:txBody>
      </p:sp>
      <p:sp>
        <p:nvSpPr>
          <p:cNvPr id="16" name="Flèche gauche 15"/>
          <p:cNvSpPr/>
          <p:nvPr/>
        </p:nvSpPr>
        <p:spPr>
          <a:xfrm>
            <a:off x="3131840" y="5013176"/>
            <a:ext cx="2808312" cy="21602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7236296" y="299695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3500 $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110108_WOC856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4663"/>
            <a:ext cx="7128792" cy="599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04664"/>
            <a:ext cx="6532381" cy="4705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/>
        </p:nvSpPr>
        <p:spPr>
          <a:xfrm>
            <a:off x="323528" y="5517232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/>
              <a:t>Source</a:t>
            </a:r>
            <a:r>
              <a:rPr lang="fr-FR" dirty="0" smtClean="0"/>
              <a:t>: </a:t>
            </a:r>
            <a:r>
              <a:rPr lang="fr-FR" i="1" dirty="0" smtClean="0"/>
              <a:t>Report to </a:t>
            </a:r>
            <a:r>
              <a:rPr lang="fr-FR" i="1" dirty="0" err="1" smtClean="0"/>
              <a:t>Congressional</a:t>
            </a:r>
            <a:r>
              <a:rPr lang="fr-FR" i="1" dirty="0" smtClean="0"/>
              <a:t> </a:t>
            </a:r>
            <a:r>
              <a:rPr lang="fr-FR" i="1" dirty="0" err="1" smtClean="0"/>
              <a:t>Addressess</a:t>
            </a:r>
            <a:r>
              <a:rPr lang="fr-FR" i="1" dirty="0" smtClean="0"/>
              <a:t>,</a:t>
            </a:r>
            <a:r>
              <a:rPr lang="fr-FR" dirty="0" smtClean="0"/>
              <a:t> by GAO, United States </a:t>
            </a:r>
            <a:r>
              <a:rPr lang="fr-FR" dirty="0" err="1" smtClean="0"/>
              <a:t>Government</a:t>
            </a:r>
            <a:r>
              <a:rPr lang="fr-FR" dirty="0" smtClean="0"/>
              <a:t> </a:t>
            </a:r>
            <a:r>
              <a:rPr lang="fr-FR" dirty="0" err="1" smtClean="0"/>
              <a:t>Accountability</a:t>
            </a:r>
            <a:r>
              <a:rPr lang="fr-FR" dirty="0" smtClean="0"/>
              <a:t> Office, July 2011 – First Audit of the </a:t>
            </a:r>
            <a:r>
              <a:rPr lang="fr-FR" dirty="0" err="1" smtClean="0"/>
              <a:t>Federal</a:t>
            </a:r>
            <a:r>
              <a:rPr lang="fr-FR" dirty="0" smtClean="0"/>
              <a:t> Reserve System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90</Words>
  <Application>Microsoft Office PowerPoint</Application>
  <PresentationFormat>Affichage à l'écran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Ndengwe</dc:creator>
  <cp:lastModifiedBy>Ndengwe</cp:lastModifiedBy>
  <cp:revision>7</cp:revision>
  <dcterms:created xsi:type="dcterms:W3CDTF">2011-11-18T13:12:10Z</dcterms:created>
  <dcterms:modified xsi:type="dcterms:W3CDTF">2011-11-24T12:19:30Z</dcterms:modified>
</cp:coreProperties>
</file>