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CF6C-ADF5-4246-821D-EAF10549C73B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0334E-2E9C-4BD2-95C5-5DD4C39BA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CF6C-ADF5-4246-821D-EAF10549C73B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0334E-2E9C-4BD2-95C5-5DD4C39BA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CF6C-ADF5-4246-821D-EAF10549C73B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0334E-2E9C-4BD2-95C5-5DD4C39BA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CF6C-ADF5-4246-821D-EAF10549C73B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0334E-2E9C-4BD2-95C5-5DD4C39BA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CF6C-ADF5-4246-821D-EAF10549C73B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0334E-2E9C-4BD2-95C5-5DD4C39BA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CF6C-ADF5-4246-821D-EAF10549C73B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0334E-2E9C-4BD2-95C5-5DD4C39BA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CF6C-ADF5-4246-821D-EAF10549C73B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0334E-2E9C-4BD2-95C5-5DD4C39BA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CF6C-ADF5-4246-821D-EAF10549C73B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0334E-2E9C-4BD2-95C5-5DD4C39BA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CF6C-ADF5-4246-821D-EAF10549C73B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0334E-2E9C-4BD2-95C5-5DD4C39BA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CF6C-ADF5-4246-821D-EAF10549C73B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0334E-2E9C-4BD2-95C5-5DD4C39BA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CF6C-ADF5-4246-821D-EAF10549C73B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0334E-2E9C-4BD2-95C5-5DD4C39BA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ACF6C-ADF5-4246-821D-EAF10549C73B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0334E-2E9C-4BD2-95C5-5DD4C39BA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hyperlink" Target="http://www.namethatfont.net/facebook-logo-font/" TargetMode="External"/><Relationship Id="rId7" Type="http://schemas.openxmlformats.org/officeDocument/2006/relationships/image" Target="../media/image7.jpeg"/><Relationship Id="rId2" Type="http://schemas.openxmlformats.org/officeDocument/2006/relationships/hyperlink" Target="http://www.au.int/Maritime" TargetMode="Externa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Placeholder 4" descr="I I I I DAY 1.pn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24" r="24"/>
          <a:stretch>
            <a:fillRect/>
          </a:stretch>
        </p:blipFill>
        <p:spPr>
          <a:xfrm>
            <a:off x="1828800" y="1600200"/>
            <a:ext cx="5486400" cy="4114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 descr="I I I S DAY 2.pn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24" r="24"/>
          <a:stretch>
            <a:fillRect/>
          </a:stretch>
        </p:blipFill>
        <p:spPr>
          <a:xfrm>
            <a:off x="1828800" y="1600200"/>
            <a:ext cx="5486400" cy="4114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 descr="A I I S DAY 3.pn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24" r="24"/>
          <a:stretch>
            <a:fillRect/>
          </a:stretch>
        </p:blipFill>
        <p:spPr>
          <a:xfrm>
            <a:off x="1828800" y="1600200"/>
            <a:ext cx="5486400" cy="4114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2162175" y="4419600"/>
            <a:ext cx="479579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Together, let’s navigate the FUTURE... NOW!</a:t>
            </a:r>
          </a:p>
          <a:p>
            <a:pPr algn="ctr"/>
            <a:r>
              <a:rPr lang="it-IT" b="1" dirty="0" smtClean="0">
                <a:hlinkClick r:id="rId2"/>
              </a:rPr>
              <a:t>www.</a:t>
            </a:r>
            <a:r>
              <a:rPr lang="en-US" b="1" dirty="0" smtClean="0">
                <a:hlinkClick r:id="rId2"/>
              </a:rPr>
              <a:t>AU.int/Maritime</a:t>
            </a:r>
            <a:r>
              <a:rPr lang="en-US" b="1" dirty="0" smtClean="0"/>
              <a:t> </a:t>
            </a:r>
          </a:p>
          <a:p>
            <a:pPr algn="ctr"/>
            <a:r>
              <a:rPr lang="en-US" sz="2800" b="1" smtClean="0">
                <a:latin typeface="Mistral" pitchFamily="66" charset="0"/>
              </a:rPr>
              <a:t>…</a:t>
            </a:r>
            <a:r>
              <a:rPr lang="en-US" sz="2800" b="1" smtClean="0">
                <a:solidFill>
                  <a:schemeClr val="tx2"/>
                </a:solidFill>
                <a:latin typeface="Mistral" pitchFamily="66" charset="0"/>
              </a:rPr>
              <a:t>Swim with </a:t>
            </a:r>
            <a:r>
              <a:rPr lang="en-US" sz="2800" b="1" dirty="0" smtClean="0">
                <a:solidFill>
                  <a:schemeClr val="tx2"/>
                </a:solidFill>
                <a:latin typeface="Mistral" pitchFamily="66" charset="0"/>
              </a:rPr>
              <a:t>us on</a:t>
            </a:r>
          </a:p>
          <a:p>
            <a:pPr algn="ctr"/>
            <a:r>
              <a:rPr lang="en-US" sz="2800" b="1" dirty="0" smtClean="0">
                <a:latin typeface="Mistral" pitchFamily="66" charset="0"/>
              </a:rPr>
              <a:t> </a:t>
            </a:r>
            <a:r>
              <a:rPr lang="en-US" sz="2800" b="1" dirty="0" smtClean="0"/>
              <a:t> </a:t>
            </a:r>
          </a:p>
          <a:p>
            <a:pPr algn="ctr"/>
            <a:endParaRPr lang="en-US" b="1" dirty="0" smtClean="0"/>
          </a:p>
          <a:p>
            <a:endParaRPr lang="en-US" dirty="0"/>
          </a:p>
        </p:txBody>
      </p:sp>
      <p:sp>
        <p:nvSpPr>
          <p:cNvPr id="18" name="TextBox 9"/>
          <p:cNvSpPr txBox="1">
            <a:spLocks noChangeArrowheads="1"/>
          </p:cNvSpPr>
          <p:nvPr/>
        </p:nvSpPr>
        <p:spPr bwMode="auto">
          <a:xfrm>
            <a:off x="1019175" y="6324599"/>
            <a:ext cx="7086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t-IT" sz="2800" b="1" dirty="0">
                <a:solidFill>
                  <a:schemeClr val="tx2">
                    <a:lumMod val="75000"/>
                  </a:schemeClr>
                </a:solidFill>
                <a:latin typeface="Mistral" pitchFamily="66" charset="0"/>
              </a:rPr>
              <a:t>Arabic, English, French, </a:t>
            </a:r>
            <a:r>
              <a:rPr lang="it-IT" sz="2800" b="1" dirty="0" smtClean="0">
                <a:solidFill>
                  <a:schemeClr val="tx2">
                    <a:lumMod val="75000"/>
                  </a:schemeClr>
                </a:solidFill>
                <a:latin typeface="Mistral" pitchFamily="66" charset="0"/>
              </a:rPr>
              <a:t>Kiswahili </a:t>
            </a:r>
            <a:r>
              <a:rPr lang="it-IT" sz="2800" b="1" dirty="0">
                <a:solidFill>
                  <a:schemeClr val="tx2">
                    <a:lumMod val="75000"/>
                  </a:schemeClr>
                </a:solidFill>
                <a:latin typeface="Mistral" pitchFamily="66" charset="0"/>
              </a:rPr>
              <a:t>and Portuguese.</a:t>
            </a:r>
            <a:endParaRPr lang="en-US" sz="2800" b="1" dirty="0">
              <a:solidFill>
                <a:schemeClr val="tx2">
                  <a:lumMod val="75000"/>
                </a:schemeClr>
              </a:solidFill>
              <a:latin typeface="Mistral" pitchFamily="66" charset="0"/>
            </a:endParaRPr>
          </a:p>
        </p:txBody>
      </p:sp>
      <p:pic>
        <p:nvPicPr>
          <p:cNvPr id="19" name="Picture 9" descr="http://www.namethatfont.net/facebook-logo-font/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2200" y="5514079"/>
            <a:ext cx="1752600" cy="81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29200" y="5562600"/>
            <a:ext cx="1447800" cy="688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981200" y="0"/>
            <a:ext cx="5172075" cy="4375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TextBox 23"/>
          <p:cNvSpPr txBox="1"/>
          <p:nvPr/>
        </p:nvSpPr>
        <p:spPr>
          <a:xfrm>
            <a:off x="4391025" y="5715000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solidFill>
                  <a:schemeClr val="tx2"/>
                </a:solidFill>
              </a:rPr>
              <a:t>&amp;</a:t>
            </a: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1031" name="Picture 7" descr="http://www.africa-union.org/root/au/Conferences/2008/january/summit/css/ping_elections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" y="2"/>
            <a:ext cx="761999" cy="1030012"/>
          </a:xfrm>
          <a:prstGeom prst="rect">
            <a:avLst/>
          </a:prstGeom>
          <a:noFill/>
        </p:spPr>
      </p:pic>
      <p:pic>
        <p:nvPicPr>
          <p:cNvPr id="1033" name="Picture 9" descr="http://www.au.int/en/dp/dcpauc/sites/default/files/DCP.jpg?129415611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458201" y="0"/>
            <a:ext cx="685799" cy="10168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28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skamedomguia</dc:creator>
  <cp:lastModifiedBy>skamedomguia</cp:lastModifiedBy>
  <cp:revision>10</cp:revision>
  <dcterms:created xsi:type="dcterms:W3CDTF">2011-11-17T07:41:39Z</dcterms:created>
  <dcterms:modified xsi:type="dcterms:W3CDTF">2011-11-17T11:31:29Z</dcterms:modified>
</cp:coreProperties>
</file>