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4761-0EF5-4BFD-A354-B1AFA04B642E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B5353-55C5-4A78-B445-53157F12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4761-0EF5-4BFD-A354-B1AFA04B642E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B5353-55C5-4A78-B445-53157F12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4761-0EF5-4BFD-A354-B1AFA04B642E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B5353-55C5-4A78-B445-53157F12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4761-0EF5-4BFD-A354-B1AFA04B642E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B5353-55C5-4A78-B445-53157F12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4761-0EF5-4BFD-A354-B1AFA04B642E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B5353-55C5-4A78-B445-53157F12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4761-0EF5-4BFD-A354-B1AFA04B642E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B5353-55C5-4A78-B445-53157F12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4761-0EF5-4BFD-A354-B1AFA04B642E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B5353-55C5-4A78-B445-53157F12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4761-0EF5-4BFD-A354-B1AFA04B642E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B5353-55C5-4A78-B445-53157F12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4761-0EF5-4BFD-A354-B1AFA04B642E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B5353-55C5-4A78-B445-53157F12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4761-0EF5-4BFD-A354-B1AFA04B642E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B5353-55C5-4A78-B445-53157F12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4761-0EF5-4BFD-A354-B1AFA04B642E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B5353-55C5-4A78-B445-53157F12EA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24761-0EF5-4BFD-A354-B1AFA04B642E}" type="datetimeFigureOut">
              <a:rPr lang="en-US" smtClean="0"/>
              <a:t>4/11/2014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B5353-55C5-4A78-B445-53157F12EA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143000"/>
          </a:xfrm>
          <a:ln>
            <a:solidFill>
              <a:srgbClr val="92D05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Bernard MT Condensed" pitchFamily="18" charset="0"/>
              </a:rPr>
              <a:t>Guiding Vision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Collective Vision of the African Union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buFont typeface="Wingdings 2" pitchFamily="18" charset="2"/>
              <a:buNone/>
            </a:pPr>
            <a:endParaRPr lang="en-US" sz="3600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Wingdings 2" pitchFamily="18" charset="2"/>
              <a:buNone/>
            </a:pPr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  <a:latin typeface="Harlow Solid Italic" pitchFamily="82" charset="0"/>
                <a:cs typeface="Arial" pitchFamily="34" charset="0"/>
              </a:rPr>
              <a:t>“an Integrated, Prosperous and </a:t>
            </a:r>
          </a:p>
          <a:p>
            <a:pPr algn="ctr">
              <a:buFont typeface="Wingdings 2" pitchFamily="18" charset="2"/>
              <a:buNone/>
            </a:pPr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  <a:latin typeface="Harlow Solid Italic" pitchFamily="82" charset="0"/>
                <a:cs typeface="Arial" pitchFamily="34" charset="0"/>
              </a:rPr>
              <a:t>Peaceful Africa, Driven by its Own Citizens and representing a </a:t>
            </a:r>
          </a:p>
          <a:p>
            <a:pPr algn="ctr">
              <a:buFont typeface="Wingdings 2" pitchFamily="18" charset="2"/>
              <a:buNone/>
            </a:pPr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  <a:latin typeface="Harlow Solid Italic" pitchFamily="82" charset="0"/>
                <a:cs typeface="Arial" pitchFamily="34" charset="0"/>
              </a:rPr>
              <a:t>Dynamic Force in the global arena”</a:t>
            </a:r>
          </a:p>
          <a:p>
            <a:pPr>
              <a:buFont typeface="Wingdings 2" pitchFamily="18" charset="2"/>
              <a:buNone/>
            </a:pPr>
            <a:endParaRPr lang="en-US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52400"/>
            <a:ext cx="9144000" cy="152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oon 6"/>
          <p:cNvSpPr/>
          <p:nvPr/>
        </p:nvSpPr>
        <p:spPr>
          <a:xfrm rot="16200000">
            <a:off x="4305300" y="-4076700"/>
            <a:ext cx="533400" cy="8686800"/>
          </a:xfrm>
          <a:prstGeom prst="moon">
            <a:avLst>
              <a:gd name="adj" fmla="val 2711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Moon 7"/>
          <p:cNvSpPr/>
          <p:nvPr/>
        </p:nvSpPr>
        <p:spPr>
          <a:xfrm rot="16200000">
            <a:off x="4305300" y="1943100"/>
            <a:ext cx="533400" cy="8686800"/>
          </a:xfrm>
          <a:prstGeom prst="moon">
            <a:avLst>
              <a:gd name="adj" fmla="val 24513"/>
            </a:avLst>
          </a:prstGeom>
          <a:solidFill>
            <a:schemeClr val="accent3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oon 8"/>
          <p:cNvSpPr/>
          <p:nvPr/>
        </p:nvSpPr>
        <p:spPr>
          <a:xfrm rot="16200000">
            <a:off x="4305300" y="1714500"/>
            <a:ext cx="533400" cy="8686800"/>
          </a:xfrm>
          <a:prstGeom prst="moon">
            <a:avLst>
              <a:gd name="adj" fmla="val 27110"/>
            </a:avLst>
          </a:prstGeom>
          <a:solidFill>
            <a:schemeClr val="accent3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Moon 9"/>
          <p:cNvSpPr/>
          <p:nvPr/>
        </p:nvSpPr>
        <p:spPr>
          <a:xfrm rot="16200000">
            <a:off x="4305300" y="1485900"/>
            <a:ext cx="533400" cy="8686800"/>
          </a:xfrm>
          <a:prstGeom prst="moon">
            <a:avLst>
              <a:gd name="adj" fmla="val 27110"/>
            </a:avLst>
          </a:prstGeom>
          <a:solidFill>
            <a:schemeClr val="accent3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457200"/>
            <a:ext cx="114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lowchart: Direct Access Storage 11"/>
          <p:cNvSpPr/>
          <p:nvPr/>
        </p:nvSpPr>
        <p:spPr>
          <a:xfrm>
            <a:off x="0" y="0"/>
            <a:ext cx="9144000" cy="228600"/>
          </a:xfrm>
          <a:prstGeom prst="flowChartMagneticDrum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92D050"/>
            </a:soli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oon 12"/>
          <p:cNvSpPr/>
          <p:nvPr/>
        </p:nvSpPr>
        <p:spPr>
          <a:xfrm rot="16200000">
            <a:off x="4305300" y="1257300"/>
            <a:ext cx="533400" cy="8686800"/>
          </a:xfrm>
          <a:prstGeom prst="moon">
            <a:avLst>
              <a:gd name="adj" fmla="val 27110"/>
            </a:avLst>
          </a:prstGeom>
          <a:solidFill>
            <a:schemeClr val="accent3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33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Guiding Vision</vt:lpstr>
    </vt:vector>
  </TitlesOfParts>
  <Company>AU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Guiding Vision</dc:title>
  <dc:creator>Ifedayom</dc:creator>
  <cp:lastModifiedBy>Ifedayom</cp:lastModifiedBy>
  <cp:revision>2</cp:revision>
  <dcterms:created xsi:type="dcterms:W3CDTF">2014-04-11T06:24:38Z</dcterms:created>
  <dcterms:modified xsi:type="dcterms:W3CDTF">2014-04-11T06:40:13Z</dcterms:modified>
</cp:coreProperties>
</file>